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C1E3-0DAC-4675-9427-8471A444183F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954B-621F-4A54-B7C9-4BAF58A2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0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C1E3-0DAC-4675-9427-8471A444183F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954B-621F-4A54-B7C9-4BAF58A2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3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C1E3-0DAC-4675-9427-8471A444183F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954B-621F-4A54-B7C9-4BAF58A2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7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C1E3-0DAC-4675-9427-8471A444183F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954B-621F-4A54-B7C9-4BAF58A2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6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C1E3-0DAC-4675-9427-8471A444183F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954B-621F-4A54-B7C9-4BAF58A2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2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C1E3-0DAC-4675-9427-8471A444183F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954B-621F-4A54-B7C9-4BAF58A2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4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C1E3-0DAC-4675-9427-8471A444183F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954B-621F-4A54-B7C9-4BAF58A2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5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C1E3-0DAC-4675-9427-8471A444183F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954B-621F-4A54-B7C9-4BAF58A2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2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C1E3-0DAC-4675-9427-8471A444183F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954B-621F-4A54-B7C9-4BAF58A2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1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C1E3-0DAC-4675-9427-8471A444183F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954B-621F-4A54-B7C9-4BAF58A2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6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C1E3-0DAC-4675-9427-8471A444183F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954B-621F-4A54-B7C9-4BAF58A2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3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3C1E3-0DAC-4675-9427-8471A444183F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9954B-621F-4A54-B7C9-4BAF58A2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0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file:///\\itorg.ad.buffalo.edu\ubfs\myfiles\e\r\ericmans\windows\mgs_project_updated1%20(1).accdb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suny.edu/wp-content/uploads/2012/03/UB-North-Campu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09" y="1443903"/>
            <a:ext cx="6980664" cy="464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5941" y="199364"/>
            <a:ext cx="9144000" cy="1066119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University at Buffalo Tours</a:t>
            </a:r>
            <a:endParaRPr lang="en-US" dirty="0"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23297"/>
            <a:ext cx="12192000" cy="434703"/>
          </a:xfrm>
        </p:spPr>
        <p:txBody>
          <a:bodyPr>
            <a:normAutofit/>
          </a:bodyPr>
          <a:lstStyle/>
          <a:p>
            <a:r>
              <a:rPr lang="en-US" dirty="0" smtClean="0"/>
              <a:t>Presented by: Courtney Cheuk, Eric </a:t>
            </a:r>
            <a:r>
              <a:rPr lang="en-US" dirty="0" err="1" smtClean="0"/>
              <a:t>Manser</a:t>
            </a:r>
            <a:r>
              <a:rPr lang="en-US" dirty="0" smtClean="0"/>
              <a:t>, Bridget Mensah, Joseph Reed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86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991" y="260648"/>
            <a:ext cx="10515600" cy="1325563"/>
          </a:xfrm>
        </p:spPr>
        <p:txBody>
          <a:bodyPr/>
          <a:lstStyle/>
          <a:p>
            <a:r>
              <a:rPr lang="en-US" dirty="0" smtClean="0"/>
              <a:t>Background of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http://wings.buffalo.edu/intlservices/images/welc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63" y="1536386"/>
            <a:ext cx="9058655" cy="49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7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catchiwebsiteconversion.com/wp-content/uploads/2014/05/iStock_000016338626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883" y="114379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Personalized experience</a:t>
            </a:r>
          </a:p>
          <a:p>
            <a:endParaRPr lang="en-US" dirty="0"/>
          </a:p>
          <a:p>
            <a:r>
              <a:rPr lang="en-US" dirty="0" smtClean="0"/>
              <a:t>Credibility</a:t>
            </a:r>
          </a:p>
          <a:p>
            <a:endParaRPr lang="en-US" dirty="0"/>
          </a:p>
          <a:p>
            <a:r>
              <a:rPr lang="en-US" dirty="0" smtClean="0"/>
              <a:t>Ease of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9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www.score.org/system/files/planning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192" y="1476374"/>
            <a:ext cx="8086725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Design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Tables</a:t>
            </a:r>
          </a:p>
          <a:p>
            <a:endParaRPr lang="en-US" dirty="0" smtClean="0"/>
          </a:p>
          <a:p>
            <a:r>
              <a:rPr lang="en-US" dirty="0" smtClean="0"/>
              <a:t>Queries</a:t>
            </a:r>
          </a:p>
          <a:p>
            <a:endParaRPr lang="en-US" dirty="0" smtClean="0"/>
          </a:p>
          <a:p>
            <a:r>
              <a:rPr lang="en-US" dirty="0" smtClean="0"/>
              <a:t>Forms</a:t>
            </a:r>
          </a:p>
          <a:p>
            <a:endParaRPr lang="en-US" dirty="0" smtClean="0"/>
          </a:p>
          <a:p>
            <a:r>
              <a:rPr lang="en-US" dirty="0" smtClean="0"/>
              <a:t>Reports</a:t>
            </a:r>
          </a:p>
          <a:p>
            <a:endParaRPr lang="en-US" dirty="0" smtClean="0"/>
          </a:p>
          <a:p>
            <a:r>
              <a:rPr lang="en-US" dirty="0" smtClean="0"/>
              <a:t>Macros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[1637022_low.jp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03763" y="459194"/>
            <a:ext cx="8658032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Efficient navigation</a:t>
            </a:r>
          </a:p>
          <a:p>
            <a:endParaRPr lang="en-US" dirty="0"/>
          </a:p>
          <a:p>
            <a:r>
              <a:rPr lang="en-US" dirty="0" smtClean="0"/>
              <a:t>Accessibility</a:t>
            </a:r>
          </a:p>
          <a:p>
            <a:endParaRPr lang="en-US" dirty="0"/>
          </a:p>
          <a:p>
            <a:r>
              <a:rPr lang="en-US" dirty="0" smtClean="0"/>
              <a:t>User friendly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Demonstration</a:t>
            </a:r>
            <a:endParaRPr lang="en-US" dirty="0"/>
          </a:p>
        </p:txBody>
      </p:sp>
      <p:pic>
        <p:nvPicPr>
          <p:cNvPr id="4" name="Content Placeholder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663" y="1690688"/>
            <a:ext cx="6619874" cy="4633912"/>
          </a:xfrm>
        </p:spPr>
      </p:pic>
    </p:spTree>
    <p:extLst>
      <p:ext uri="{BB962C8B-B14F-4D97-AF65-F5344CB8AC3E}">
        <p14:creationId xmlns:p14="http://schemas.microsoft.com/office/powerpoint/2010/main" val="66671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8936" y="394622"/>
            <a:ext cx="3379839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7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48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University at Buffalo Tours</vt:lpstr>
      <vt:lpstr>Background of Project</vt:lpstr>
      <vt:lpstr>Business Value</vt:lpstr>
      <vt:lpstr>Database Design Overview</vt:lpstr>
      <vt:lpstr>User Interface Design</vt:lpstr>
      <vt:lpstr>Project Demonstration</vt:lpstr>
      <vt:lpstr>Conclusion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at Buffalo Tours</dc:title>
  <dc:creator>ubps.OSCustom</dc:creator>
  <cp:lastModifiedBy>Courtney Cheuk</cp:lastModifiedBy>
  <cp:revision>11</cp:revision>
  <dcterms:created xsi:type="dcterms:W3CDTF">2014-12-03T20:46:18Z</dcterms:created>
  <dcterms:modified xsi:type="dcterms:W3CDTF">2014-12-05T01:23:37Z</dcterms:modified>
</cp:coreProperties>
</file>